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tha yelma" initials="sy" lastIdx="1" clrIdx="0">
    <p:extLst>
      <p:ext uri="{19B8F6BF-5375-455C-9EA6-DF929625EA0E}">
        <p15:presenceInfo xmlns:p15="http://schemas.microsoft.com/office/powerpoint/2012/main" userId="948531bef56a3b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401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227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04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823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2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44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23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089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911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84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107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57D8-0429-4BAA-83CF-5F37678FE7EB}" type="datetimeFigureOut">
              <a:rPr lang="en-SG" smtClean="0"/>
              <a:t>18/12/2015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1BB7-6640-4BD9-BE26-AAF0941C5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65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dmin-isas.nus.edu.sg/_layouts/15/viewlsts.asp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dmin-isas.nus.edu.sg/_layouts/15/viewlsts.asp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dmin-isas.nus.edu.sg/_layouts/15/viewlsts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103.20.169.122:3340/_layouts/15/viewlsts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1294"/>
            <a:ext cx="9144000" cy="2387600"/>
          </a:xfrm>
        </p:spPr>
        <p:txBody>
          <a:bodyPr/>
          <a:lstStyle/>
          <a:p>
            <a:r>
              <a:rPr lang="en-SG" dirty="0" smtClean="0"/>
              <a:t>ISAS CMS training</a:t>
            </a:r>
            <a:endParaRPr lang="en-SG" dirty="0"/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8" y="340744"/>
            <a:ext cx="2379953" cy="7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11" y="330855"/>
            <a:ext cx="4234511" cy="8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259307"/>
            <a:ext cx="986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Add / Update item to ISAS Papers</a:t>
            </a:r>
            <a:endParaRPr lang="en-SG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5343" y="873457"/>
            <a:ext cx="103450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ISAS Reports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top ribbon menu, select Files -&gt; Upload document.</a:t>
            </a:r>
          </a:p>
          <a:p>
            <a:pPr>
              <a:lnSpc>
                <a:spcPct val="150000"/>
              </a:lnSpc>
            </a:pPr>
            <a:endParaRPr lang="en-S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80" y="2631032"/>
            <a:ext cx="5095875" cy="2114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83212" y="4895557"/>
            <a:ext cx="71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Browse for the document to be uploaded -&gt; click on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After document uploaded, update the meta data -&gt; Save.</a:t>
            </a:r>
          </a:p>
        </p:txBody>
      </p:sp>
    </p:spTree>
    <p:extLst>
      <p:ext uri="{BB962C8B-B14F-4D97-AF65-F5344CB8AC3E}">
        <p14:creationId xmlns:p14="http://schemas.microsoft.com/office/powerpoint/2010/main" val="27537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440326"/>
            <a:ext cx="10980446" cy="60014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54" y="409433"/>
            <a:ext cx="973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Update item for ISAS papers</a:t>
            </a:r>
            <a:endParaRPr lang="en-SG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6979" y="1146412"/>
            <a:ext cx="8871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ISAS Reports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item to be edited -&gt; select edit properties. -&gt; update the content -&gt; Save.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76" y="3384645"/>
            <a:ext cx="9282113" cy="29233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3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8" y="337625"/>
            <a:ext cx="90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Add / Update items for Publications</a:t>
            </a:r>
            <a:endParaRPr lang="en-SG" b="1" dirty="0"/>
          </a:p>
        </p:txBody>
      </p:sp>
      <p:sp>
        <p:nvSpPr>
          <p:cNvPr id="4" name="Rectangle 3"/>
          <p:cNvSpPr/>
          <p:nvPr/>
        </p:nvSpPr>
        <p:spPr>
          <a:xfrm>
            <a:off x="745588" y="1139483"/>
            <a:ext cx="83984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Publications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Click on new item - &gt; Provide the values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To select Image, click on ‘Click here to insert picture from SharePoint’.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Browse for the image -&gt; select -&gt; 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Update the fields -&gt; Save.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3137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8" y="317695"/>
            <a:ext cx="7568418" cy="63601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3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337625"/>
            <a:ext cx="69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Edit item in publications list</a:t>
            </a:r>
            <a:endParaRPr lang="en-SG" b="1" dirty="0"/>
          </a:p>
        </p:txBody>
      </p:sp>
      <p:sp>
        <p:nvSpPr>
          <p:cNvPr id="3" name="Rectangle 2"/>
          <p:cNvSpPr/>
          <p:nvPr/>
        </p:nvSpPr>
        <p:spPr>
          <a:xfrm>
            <a:off x="1050388" y="982788"/>
            <a:ext cx="7362092" cy="264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publications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Click on item to be edited -&gt; right click -&gt; select edit item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Update the fields -&gt; Save.</a:t>
            </a:r>
          </a:p>
        </p:txBody>
      </p:sp>
    </p:spTree>
    <p:extLst>
      <p:ext uri="{BB962C8B-B14F-4D97-AF65-F5344CB8AC3E}">
        <p14:creationId xmlns:p14="http://schemas.microsoft.com/office/powerpoint/2010/main" val="19676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978" y="168813"/>
            <a:ext cx="734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Add new page to the site</a:t>
            </a:r>
            <a:endParaRPr lang="en-SG" b="1" dirty="0"/>
          </a:p>
        </p:txBody>
      </p:sp>
      <p:sp>
        <p:nvSpPr>
          <p:cNvPr id="5" name="Rectangle 4"/>
          <p:cNvSpPr/>
          <p:nvPr/>
        </p:nvSpPr>
        <p:spPr>
          <a:xfrm>
            <a:off x="633046" y="636618"/>
            <a:ext cx="85109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Pages 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Under top ribbon menu bar -&gt; select files -&gt; New document.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Provide values along with layout as </a:t>
            </a:r>
            <a:r>
              <a:rPr lang="en-SG" dirty="0" err="1" smtClean="0"/>
              <a:t>ISAS_ContentPageLayout</a:t>
            </a:r>
            <a:r>
              <a:rPr lang="en-SG" dirty="0" smtClean="0"/>
              <a:t> - &gt; Create.</a:t>
            </a:r>
          </a:p>
          <a:p>
            <a:pPr>
              <a:lnSpc>
                <a:spcPct val="150000"/>
              </a:lnSpc>
            </a:pPr>
            <a:endParaRPr lang="en-S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46" y="3370152"/>
            <a:ext cx="6794694" cy="2743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5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457200"/>
            <a:ext cx="10753725" cy="5943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295422"/>
            <a:ext cx="772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Edit the content on the page</a:t>
            </a:r>
            <a:endParaRPr lang="en-SG" b="1" dirty="0"/>
          </a:p>
        </p:txBody>
      </p:sp>
      <p:sp>
        <p:nvSpPr>
          <p:cNvPr id="3" name="Rectangle 2"/>
          <p:cNvSpPr/>
          <p:nvPr/>
        </p:nvSpPr>
        <p:spPr>
          <a:xfrm>
            <a:off x="740898" y="803175"/>
            <a:ext cx="91205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r>
              <a:rPr lang="en-SG" dirty="0">
                <a:hlinkClick r:id="rId2"/>
              </a:rPr>
              <a:t>http://admin-isas.nus.edu.sg 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</a:t>
            </a:r>
            <a:r>
              <a:rPr lang="en-SG" dirty="0" smtClean="0"/>
              <a:t>the Introduction page from top navigation.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top right corner of the page, click on settings icon -&gt;edit page.</a:t>
            </a:r>
          </a:p>
          <a:p>
            <a:pPr>
              <a:lnSpc>
                <a:spcPct val="150000"/>
              </a:lnSpc>
            </a:pPr>
            <a:endParaRPr lang="en-S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2689391"/>
            <a:ext cx="9650437" cy="3505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213" y="295422"/>
            <a:ext cx="825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Select the </a:t>
            </a:r>
            <a:r>
              <a:rPr lang="en-SG" dirty="0" err="1" smtClean="0"/>
              <a:t>webpart</a:t>
            </a:r>
            <a:r>
              <a:rPr lang="en-SG" dirty="0" smtClean="0"/>
              <a:t> -&gt; on ribbon menu - &gt; edit source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3" y="833584"/>
            <a:ext cx="9143794" cy="31335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0671" y="4290646"/>
            <a:ext cx="959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Edit the content -&gt;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On top ribbon menu, select Check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On Pop up select Continue to save the changes.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9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7" y="709684"/>
            <a:ext cx="928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CMS – Content Management System</a:t>
            </a:r>
            <a:endParaRPr lang="en-SG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3050" y="1779687"/>
            <a:ext cx="883409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A web content management system is a software system that provides website authoring, collaboration, and administration tools designed to allow users with little knowledge to create and manage website content with relative ease.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Most systems use a content repository or a database to store page content, metadata, and other information assets that might be needed by the system.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We are using web </a:t>
            </a:r>
            <a:r>
              <a:rPr lang="en-SG" dirty="0"/>
              <a:t>c</a:t>
            </a:r>
            <a:r>
              <a:rPr lang="en-SG" dirty="0" smtClean="0"/>
              <a:t>ontent </a:t>
            </a:r>
            <a:r>
              <a:rPr lang="en-SG" dirty="0"/>
              <a:t>m</a:t>
            </a:r>
            <a:r>
              <a:rPr lang="en-SG" dirty="0" smtClean="0"/>
              <a:t>anagement </a:t>
            </a:r>
            <a:r>
              <a:rPr lang="en-SG" dirty="0"/>
              <a:t>s</a:t>
            </a:r>
            <a:r>
              <a:rPr lang="en-SG" dirty="0" smtClean="0"/>
              <a:t>ystem for ISAS.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6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7" y="0"/>
            <a:ext cx="8384138" cy="30667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0837" y="3358148"/>
            <a:ext cx="882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Click on Publish this draft link to publish the page.</a:t>
            </a:r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7" y="4004479"/>
            <a:ext cx="6924675" cy="2505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5" y="655093"/>
            <a:ext cx="60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mtClean="0"/>
              <a:t>Permissions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900752" y="1460310"/>
            <a:ext cx="892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Full Control - Contains </a:t>
            </a:r>
            <a:r>
              <a:rPr lang="en-SG" dirty="0"/>
              <a:t>all available SharePoint permissions. By default, this permission level is assigned to the Owners group. It can’t be customized or deleted</a:t>
            </a:r>
            <a:r>
              <a:rPr lang="en-SG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Contribute - View</a:t>
            </a:r>
            <a:r>
              <a:rPr lang="en-SG" dirty="0"/>
              <a:t>, add, update, and delete list items and documents</a:t>
            </a:r>
            <a:r>
              <a:rPr lang="en-SG" dirty="0" smtClean="0"/>
              <a:t>. </a:t>
            </a:r>
            <a:endParaRPr lang="en-SG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Approve – have access to approve the items.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8290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842792"/>
            <a:ext cx="958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Add Item to the ISAS Events list</a:t>
            </a:r>
            <a:endParaRPr lang="en-SG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9116" y="1528549"/>
            <a:ext cx="100720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/>
              <a:t>Open the site by following the link : </a:t>
            </a:r>
            <a:r>
              <a:rPr lang="en-SG" dirty="0">
                <a:hlinkClick r:id="rId2"/>
              </a:rPr>
              <a:t>http://admin-isas.nus.edu.sg</a:t>
            </a:r>
            <a:r>
              <a:rPr lang="en-SG" dirty="0" smtClean="0">
                <a:hlinkClick r:id="rId2"/>
              </a:rPr>
              <a:t>/_</a:t>
            </a:r>
            <a:r>
              <a:rPr lang="en-SG" dirty="0">
                <a:hlinkClick r:id="rId2"/>
              </a:rPr>
              <a:t>layouts/15/viewlsts.aspx</a:t>
            </a:r>
            <a:endParaRPr lang="en-S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/>
              <a:t>Select ISAS events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/>
              <a:t>Click on new item - &gt; </a:t>
            </a:r>
            <a:r>
              <a:rPr lang="en-SG" dirty="0" smtClean="0"/>
              <a:t>Provide the values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To select Image, click on ‘Click here to insert picture from SharePoint’.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Browse for the image -&gt; select -&gt; 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Update the fields -&gt; Save.</a:t>
            </a:r>
            <a:endParaRPr lang="en-SG" dirty="0"/>
          </a:p>
          <a:p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8407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4" y="149130"/>
            <a:ext cx="7738280" cy="64690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95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084" y="307070"/>
            <a:ext cx="88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Edit list item ISAS events</a:t>
            </a:r>
            <a:endParaRPr lang="en-SG" b="1" dirty="0"/>
          </a:p>
        </p:txBody>
      </p:sp>
      <p:sp>
        <p:nvSpPr>
          <p:cNvPr id="3" name="Rectangle 2"/>
          <p:cNvSpPr/>
          <p:nvPr/>
        </p:nvSpPr>
        <p:spPr>
          <a:xfrm>
            <a:off x="1080448" y="676402"/>
            <a:ext cx="79020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</a:t>
            </a:r>
            <a:r>
              <a:rPr lang="en-SG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 </a:t>
            </a:r>
            <a:r>
              <a:rPr lang="en-SG" dirty="0" smtClean="0">
                <a:hlinkClick r:id="rId2"/>
              </a:rPr>
              <a:t>http://admin-isas.nus.edu.sg/_layouts/15/viewlsts.aspx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ISAS events 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Click on item to be edited -&gt; right click -&gt; select edit item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Update the fields -&gt; Save</a:t>
            </a:r>
          </a:p>
          <a:p>
            <a:pPr>
              <a:lnSpc>
                <a:spcPct val="150000"/>
              </a:lnSpc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58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1" y="1148795"/>
            <a:ext cx="7683689" cy="45013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1" y="313899"/>
            <a:ext cx="807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Add Image(s) to the ISAS site</a:t>
            </a:r>
            <a:endParaRPr lang="en-SG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0752" y="683231"/>
            <a:ext cx="9648967" cy="50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900752" y="1241946"/>
            <a:ext cx="9935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Open the site by following the link : </a:t>
            </a:r>
            <a:r>
              <a:rPr lang="en-SG" dirty="0" smtClean="0">
                <a:hlinkClick r:id="rId2"/>
              </a:rPr>
              <a:t>http://admin-isas.nus.edu.sg/_</a:t>
            </a:r>
            <a:r>
              <a:rPr lang="en-SG" dirty="0" smtClean="0">
                <a:hlinkClick r:id="rId2"/>
              </a:rPr>
              <a:t>layouts/15/viewlsts.aspx</a:t>
            </a:r>
            <a:endParaRPr lang="en-S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On prompt, please provide the credentials -&gt; Ok.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Images.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dirty="0" smtClean="0"/>
              <a:t>Select the respective folder -&gt; Select File -&gt; Upload document on ribbon menu -&gt; browse for image -&gt; Ok.</a:t>
            </a:r>
          </a:p>
          <a:p>
            <a:pPr>
              <a:lnSpc>
                <a:spcPct val="150000"/>
              </a:lnSpc>
            </a:pPr>
            <a:endParaRPr lang="en-SG" dirty="0" smtClean="0"/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15" y="3054479"/>
            <a:ext cx="6469039" cy="32145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1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249" y="506437"/>
            <a:ext cx="920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Click on Save to add Image to the Image library.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1337017"/>
            <a:ext cx="9200271" cy="49703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DF8000929634DAC962F4CECB9E690" ma:contentTypeVersion="10" ma:contentTypeDescription="Create a new document." ma:contentTypeScope="" ma:versionID="7256aaaddd9dc69190a648c7fd360d34">
  <xsd:schema xmlns:xsd="http://www.w3.org/2001/XMLSchema" xmlns:xs="http://www.w3.org/2001/XMLSchema" xmlns:p="http://schemas.microsoft.com/office/2006/metadata/properties" xmlns:ns2="31630515-296d-4ef1-b930-f30d6cb66b0f" xmlns:ns3="41708011-ce98-4d48-95cf-394d807fd041" targetNamespace="http://schemas.microsoft.com/office/2006/metadata/properties" ma:root="true" ma:fieldsID="cb17b31efa99442f072e0a4692a6dead" ns2:_="" ns3:_="">
    <xsd:import namespace="31630515-296d-4ef1-b930-f30d6cb66b0f"/>
    <xsd:import namespace="41708011-ce98-4d48-95cf-394d807fd041"/>
    <xsd:element name="properties">
      <xsd:complexType>
        <xsd:sequence>
          <xsd:element name="documentManagement">
            <xsd:complexType>
              <xsd:all>
                <xsd:element ref="ns2:BriefAuthor" minOccurs="0"/>
                <xsd:element ref="ns2:BriefDate" minOccurs="0"/>
                <xsd:element ref="ns2:BriefCategory" minOccurs="0"/>
                <xsd:element ref="ns3:IsResearcher" minOccurs="0"/>
                <xsd:element ref="ns3:Researcher" minOccurs="0"/>
                <xsd:element ref="ns2:Abstract" minOccurs="0"/>
                <xsd:element ref="ns2:ReportNumber" minOccurs="0"/>
                <xsd:element ref="ns3:Report_Category" minOccurs="0"/>
                <xsd:element ref="ns3:Report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0515-296d-4ef1-b930-f30d6cb66b0f" elementFormDefault="qualified">
    <xsd:import namespace="http://schemas.microsoft.com/office/2006/documentManagement/types"/>
    <xsd:import namespace="http://schemas.microsoft.com/office/infopath/2007/PartnerControls"/>
    <xsd:element name="BriefAuthor" ma:index="8" nillable="true" ma:displayName="Report Author" ma:internalName="BriefAuthor">
      <xsd:simpleType>
        <xsd:restriction base="dms:Text">
          <xsd:maxLength value="255"/>
        </xsd:restriction>
      </xsd:simpleType>
    </xsd:element>
    <xsd:element name="BriefDate" ma:index="9" nillable="true" ma:displayName="Report Date" ma:format="DateTime" ma:internalName="BriefDate">
      <xsd:simpleType>
        <xsd:restriction base="dms:DateTime"/>
      </xsd:simpleType>
    </xsd:element>
    <xsd:element name="BriefCategory" ma:index="11" nillable="true" ma:displayName="Report Category" ma:default="Insights" ma:format="Dropdown" ma:internalName="BriefCategory">
      <xsd:simpleType>
        <xsd:restriction base="dms:Choice">
          <xsd:enumeration value="Insights"/>
          <xsd:enumeration value="Briefs"/>
          <xsd:enumeration value="Working Papers"/>
          <xsd:enumeration value="Special Reports"/>
          <xsd:enumeration value="Conference Papers"/>
          <xsd:enumeration value="Annual Reports"/>
        </xsd:restriction>
      </xsd:simpleType>
    </xsd:element>
    <xsd:element name="Abstract" ma:index="14" nillable="true" ma:displayName="Abstract" ma:internalName="Abstract">
      <xsd:simpleType>
        <xsd:restriction base="dms:Note"/>
      </xsd:simpleType>
    </xsd:element>
    <xsd:element name="ReportNumber" ma:index="15" nillable="true" ma:displayName="ReportNumber" ma:decimals="0" ma:internalName="ReportNumb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08011-ce98-4d48-95cf-394d807fd041" elementFormDefault="qualified">
    <xsd:import namespace="http://schemas.microsoft.com/office/2006/documentManagement/types"/>
    <xsd:import namespace="http://schemas.microsoft.com/office/infopath/2007/PartnerControls"/>
    <xsd:element name="IsResearcher" ma:index="12" nillable="true" ma:displayName="Researcher profile" ma:default="1" ma:internalName="IsResearcher">
      <xsd:simpleType>
        <xsd:restriction base="dms:Boolean"/>
      </xsd:simpleType>
    </xsd:element>
    <xsd:element name="Researcher" ma:index="13" nillable="true" ma:displayName="Researcher" ma:list="{16b05b39-bc16-402d-9378-ddd1c2a54d2e}" ma:internalName="Researcher" ma:showField="Name" ma:web="41708011-ce98-4d48-95cf-394d807fd0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port_Category" ma:index="16" nillable="true" ma:displayName="Report_Category" ma:default="Insights" ma:format="Dropdown" ma:internalName="Report_Category">
      <xsd:simpleType>
        <xsd:restriction base="dms:Choice">
          <xsd:enumeration value="Insights"/>
          <xsd:enumeration value="Briefs"/>
          <xsd:enumeration value="Working Papers"/>
          <xsd:enumeration value="Special Reports"/>
          <xsd:enumeration value="Conference Papers"/>
          <xsd:enumeration value="Annual Reports"/>
        </xsd:restriction>
      </xsd:simpleType>
    </xsd:element>
    <xsd:element name="Report_Number" ma:index="17" nillable="true" ma:displayName="Report_Number" ma:decimals="0" ma:internalName="Report_Numb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earcher xmlns="41708011-ce98-4d48-95cf-394d807fd041"/>
    <ReportNumber xmlns="31630515-296d-4ef1-b930-f30d6cb66b0f" xsi:nil="true"/>
    <Report_Category xmlns="41708011-ce98-4d48-95cf-394d807fd041">Insights</Report_Category>
    <Report_Number xmlns="41708011-ce98-4d48-95cf-394d807fd041" xsi:nil="true"/>
    <Abstract xmlns="31630515-296d-4ef1-b930-f30d6cb66b0f" xsi:nil="true"/>
    <BriefAuthor xmlns="31630515-296d-4ef1-b930-f30d6cb66b0f" xsi:nil="true"/>
    <BriefDate xmlns="31630515-296d-4ef1-b930-f30d6cb66b0f" xsi:nil="true"/>
    <IsResearcher xmlns="41708011-ce98-4d48-95cf-394d807fd041">true</IsResearcher>
    <BriefCategory xmlns="31630515-296d-4ef1-b930-f30d6cb66b0f">Insights</BriefCategory>
  </documentManagement>
</p:properties>
</file>

<file path=customXml/itemProps1.xml><?xml version="1.0" encoding="utf-8"?>
<ds:datastoreItem xmlns:ds="http://schemas.openxmlformats.org/officeDocument/2006/customXml" ds:itemID="{0DF2D496-A07D-4C1E-B668-E7B808F5D279}"/>
</file>

<file path=customXml/itemProps2.xml><?xml version="1.0" encoding="utf-8"?>
<ds:datastoreItem xmlns:ds="http://schemas.openxmlformats.org/officeDocument/2006/customXml" ds:itemID="{D026B472-313D-412F-A2D8-7C0C399224B8}"/>
</file>

<file path=customXml/itemProps3.xml><?xml version="1.0" encoding="utf-8"?>
<ds:datastoreItem xmlns:ds="http://schemas.openxmlformats.org/officeDocument/2006/customXml" ds:itemID="{D80318FD-8E55-4289-8889-CDC71CB292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718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ISAS CMS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swetha yelma</dc:creator>
  <cp:lastModifiedBy>swetha yelma</cp:lastModifiedBy>
  <cp:revision>65</cp:revision>
  <cp:lastPrinted>2015-12-18T04:26:25Z</cp:lastPrinted>
  <dcterms:created xsi:type="dcterms:W3CDTF">2015-08-21T05:33:56Z</dcterms:created>
  <dcterms:modified xsi:type="dcterms:W3CDTF">2015-12-18T05:15:06Z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0x0101003B2DF8000929634DAC962F4CECB9E690</vt:lpwstr>
  </property>
</Properties>
</file>